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abs.detectify.com/post/133528218381/chrome-extensions-aka-total-absence-of-priva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821" y="2105026"/>
            <a:ext cx="8812004" cy="235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14970"/>
          </a:xfrm>
        </p:spPr>
        <p:txBody>
          <a:bodyPr>
            <a:normAutofit/>
          </a:bodyPr>
          <a:lstStyle/>
          <a:p>
            <a:r>
              <a:rPr lang="en-US" dirty="0" smtClean="0"/>
              <a:t>Chrome Extensions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1412" y="1362074"/>
            <a:ext cx="9905999" cy="5091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Popular Google Chrome extensions are constantly tracking you per default, making it very difficult or impossible for you to </a:t>
            </a:r>
            <a:r>
              <a:rPr lang="en-US" i="1" dirty="0" smtClean="0"/>
              <a:t>opt-out </a:t>
            </a:r>
          </a:p>
          <a:p>
            <a:r>
              <a:rPr lang="en-US" i="1" dirty="0"/>
              <a:t>These extensions will receive </a:t>
            </a:r>
            <a:r>
              <a:rPr lang="en-US" i="1" dirty="0" smtClean="0"/>
              <a:t>your</a:t>
            </a:r>
          </a:p>
          <a:p>
            <a:pPr lvl="1"/>
            <a:r>
              <a:rPr lang="da-DK" i="1" dirty="0" err="1"/>
              <a:t>complete</a:t>
            </a:r>
            <a:r>
              <a:rPr lang="da-DK" i="1" dirty="0"/>
              <a:t> </a:t>
            </a:r>
            <a:r>
              <a:rPr lang="da-DK" i="1" dirty="0" err="1"/>
              <a:t>browsing</a:t>
            </a:r>
            <a:r>
              <a:rPr lang="da-DK" i="1" dirty="0"/>
              <a:t> </a:t>
            </a:r>
            <a:r>
              <a:rPr lang="da-DK" i="1" dirty="0" err="1" smtClean="0"/>
              <a:t>history</a:t>
            </a:r>
            <a:endParaRPr lang="da-DK" i="1" dirty="0" smtClean="0"/>
          </a:p>
          <a:p>
            <a:pPr lvl="1"/>
            <a:r>
              <a:rPr lang="da-DK" i="1" dirty="0"/>
              <a:t>all </a:t>
            </a:r>
            <a:r>
              <a:rPr lang="da-DK" i="1" dirty="0" err="1"/>
              <a:t>your</a:t>
            </a:r>
            <a:r>
              <a:rPr lang="da-DK" i="1" dirty="0"/>
              <a:t> </a:t>
            </a:r>
            <a:r>
              <a:rPr lang="da-DK" i="1" dirty="0" smtClean="0"/>
              <a:t>cookies</a:t>
            </a:r>
          </a:p>
          <a:p>
            <a:pPr lvl="1"/>
            <a:r>
              <a:rPr lang="en-US" i="1" dirty="0"/>
              <a:t>your secret access-tokens used for </a:t>
            </a:r>
            <a:r>
              <a:rPr lang="en-US" i="1" dirty="0" smtClean="0"/>
              <a:t>authentication</a:t>
            </a:r>
          </a:p>
          <a:p>
            <a:pPr lvl="2"/>
            <a:r>
              <a:rPr lang="da-DK" i="1" dirty="0"/>
              <a:t>Facebook </a:t>
            </a:r>
            <a:r>
              <a:rPr lang="da-DK" i="1" dirty="0" smtClean="0"/>
              <a:t>Connect</a:t>
            </a:r>
          </a:p>
          <a:p>
            <a:pPr lvl="1"/>
            <a:r>
              <a:rPr lang="da-DK" i="1" dirty="0" err="1"/>
              <a:t>shared</a:t>
            </a:r>
            <a:r>
              <a:rPr lang="da-DK" i="1" dirty="0"/>
              <a:t> </a:t>
            </a:r>
            <a:r>
              <a:rPr lang="da-DK" i="1" dirty="0" smtClean="0"/>
              <a:t>links from</a:t>
            </a:r>
          </a:p>
          <a:p>
            <a:pPr lvl="2"/>
            <a:r>
              <a:rPr lang="da-DK" i="1" dirty="0" err="1" smtClean="0"/>
              <a:t>Dropbox</a:t>
            </a:r>
            <a:endParaRPr lang="da-DK" i="1" dirty="0"/>
          </a:p>
          <a:p>
            <a:pPr lvl="2"/>
            <a:r>
              <a:rPr lang="da-DK" i="1" dirty="0"/>
              <a:t>Google Drive</a:t>
            </a:r>
            <a:r>
              <a:rPr lang="en-US" dirty="0" smtClean="0"/>
              <a:t>	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7743825" y="5805488"/>
            <a:ext cx="2681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00"/>
              <a:t>Source: http://www.infoq.com/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554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6262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What happens to the browsing history they are tracking?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1412" y="1562100"/>
            <a:ext cx="9905999" cy="4252914"/>
          </a:xfrm>
        </p:spPr>
        <p:txBody>
          <a:bodyPr/>
          <a:lstStyle/>
          <a:p>
            <a:r>
              <a:rPr lang="en-US" dirty="0"/>
              <a:t>is made available through analytics </a:t>
            </a:r>
            <a:r>
              <a:rPr lang="en-US" dirty="0" smtClean="0"/>
              <a:t>services</a:t>
            </a:r>
          </a:p>
          <a:p>
            <a:r>
              <a:rPr lang="en-US" dirty="0"/>
              <a:t>anyone can sign up to pay for a monthly subscription to analyze and dig through this </a:t>
            </a:r>
            <a:r>
              <a:rPr lang="en-US" dirty="0" smtClean="0"/>
              <a:t>traffic</a:t>
            </a:r>
          </a:p>
          <a:p>
            <a:r>
              <a:rPr lang="en-US" dirty="0"/>
              <a:t>there’s a possibility that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personal</a:t>
            </a:r>
            <a:r>
              <a:rPr lang="da-DK" dirty="0"/>
              <a:t> </a:t>
            </a:r>
            <a:r>
              <a:rPr lang="da-DK" dirty="0" smtClean="0"/>
              <a:t>cookies </a:t>
            </a:r>
            <a:r>
              <a:rPr lang="da-DK" dirty="0" err="1" smtClean="0"/>
              <a:t>are</a:t>
            </a:r>
            <a:r>
              <a:rPr lang="en-US" dirty="0" smtClean="0"/>
              <a:t> </a:t>
            </a:r>
            <a:r>
              <a:rPr lang="en-US" dirty="0"/>
              <a:t>being used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 make </a:t>
            </a:r>
            <a:r>
              <a:rPr lang="en-US" dirty="0"/>
              <a:t>the analytics even more accurate in terms </a:t>
            </a:r>
            <a:r>
              <a:rPr lang="en-US" dirty="0" smtClean="0"/>
              <a:t>of:</a:t>
            </a:r>
          </a:p>
          <a:p>
            <a:pPr lvl="2"/>
            <a:r>
              <a:rPr lang="en-US" dirty="0" smtClean="0"/>
              <a:t> location</a:t>
            </a:r>
          </a:p>
          <a:p>
            <a:pPr lvl="2"/>
            <a:r>
              <a:rPr lang="en-US" dirty="0" smtClean="0"/>
              <a:t>Gender</a:t>
            </a:r>
          </a:p>
          <a:p>
            <a:pPr lvl="2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interests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10232"/>
          </a:xfrm>
        </p:spPr>
        <p:txBody>
          <a:bodyPr/>
          <a:lstStyle/>
          <a:p>
            <a:r>
              <a:rPr lang="en-US" dirty="0"/>
              <a:t>shared links on Dropbox or Google Drive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1412" y="1395413"/>
            <a:ext cx="9905999" cy="4395788"/>
          </a:xfrm>
        </p:spPr>
        <p:txBody>
          <a:bodyPr/>
          <a:lstStyle/>
          <a:p>
            <a:r>
              <a:rPr lang="en-US" dirty="0" smtClean="0"/>
              <a:t>tracking </a:t>
            </a:r>
            <a:r>
              <a:rPr lang="en-US" dirty="0"/>
              <a:t>services are able to get access to all information </a:t>
            </a:r>
            <a:r>
              <a:rPr lang="en-US" dirty="0" smtClean="0"/>
              <a:t>shared</a:t>
            </a:r>
          </a:p>
          <a:p>
            <a:pPr lvl="1"/>
            <a:r>
              <a:rPr lang="en-US" dirty="0" smtClean="0"/>
              <a:t>confidential material like financial reports</a:t>
            </a:r>
          </a:p>
          <a:p>
            <a:pPr lvl="1"/>
            <a:r>
              <a:rPr lang="en-US" dirty="0" smtClean="0"/>
              <a:t>Internal contract</a:t>
            </a:r>
          </a:p>
          <a:p>
            <a:pPr lvl="1"/>
            <a:r>
              <a:rPr lang="en-US" dirty="0" smtClean="0"/>
              <a:t>Documents ….. Whatever</a:t>
            </a:r>
          </a:p>
          <a:p>
            <a:r>
              <a:rPr lang="en-US" dirty="0"/>
              <a:t>Through these analytics services, people can find these links to the documents and gain access to them without your knowledge or consent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9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1022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They </a:t>
            </a:r>
            <a:r>
              <a:rPr lang="en-US" sz="2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sending over everything about you. Every. Thing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1412" y="1376363"/>
            <a:ext cx="9905999" cy="4414838"/>
          </a:xfrm>
        </p:spPr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also steal all your cookies and OAuth </a:t>
            </a:r>
            <a:r>
              <a:rPr lang="en-US" dirty="0" smtClean="0"/>
              <a:t>access-tokens</a:t>
            </a:r>
          </a:p>
          <a:p>
            <a:r>
              <a:rPr lang="en-US" dirty="0"/>
              <a:t>Here are some examples of what kind of data that is being shared from some of the </a:t>
            </a:r>
            <a:r>
              <a:rPr lang="en-US" dirty="0" smtClean="0"/>
              <a:t>third-party scripts</a:t>
            </a:r>
          </a:p>
          <a:p>
            <a:pPr lvl="1"/>
            <a:r>
              <a:rPr lang="da-DK" dirty="0"/>
              <a:t>User </a:t>
            </a:r>
            <a:r>
              <a:rPr lang="da-DK" dirty="0" err="1"/>
              <a:t>opens</a:t>
            </a:r>
            <a:r>
              <a:rPr lang="da-DK" dirty="0"/>
              <a:t> new tab. </a:t>
            </a:r>
            <a:r>
              <a:rPr lang="da-DK" dirty="0" err="1"/>
              <a:t>Enters</a:t>
            </a:r>
            <a:r>
              <a:rPr lang="da-DK" dirty="0"/>
              <a:t> </a:t>
            </a:r>
            <a:r>
              <a:rPr lang="da-DK" dirty="0" smtClean="0"/>
              <a:t>nytimes.com</a:t>
            </a:r>
          </a:p>
          <a:p>
            <a:pPr lvl="1"/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</a:rPr>
              <a:t>send tracking -&gt;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</a:rPr>
              <a:t>"user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</a:rPr>
              <a:t>opened new tab with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</a:rPr>
              <a:t>nytimes.com“</a:t>
            </a:r>
          </a:p>
          <a:p>
            <a:pPr lvl="1"/>
            <a:r>
              <a:rPr lang="da-DK" dirty="0"/>
              <a:t>User </a:t>
            </a:r>
            <a:r>
              <a:rPr lang="da-DK" dirty="0" err="1"/>
              <a:t>changes</a:t>
            </a:r>
            <a:r>
              <a:rPr lang="da-DK" dirty="0"/>
              <a:t> the </a:t>
            </a:r>
            <a:r>
              <a:rPr lang="da-DK" dirty="0" err="1" smtClean="0"/>
              <a:t>address</a:t>
            </a:r>
            <a:r>
              <a:rPr lang="da-DK" dirty="0" smtClean="0"/>
              <a:t> </a:t>
            </a:r>
            <a:r>
              <a:rPr lang="en-US" dirty="0"/>
              <a:t>in the address </a:t>
            </a:r>
            <a:r>
              <a:rPr lang="en-US" dirty="0" smtClean="0"/>
              <a:t>bar to: huffpost.com</a:t>
            </a:r>
          </a:p>
          <a:p>
            <a:pPr lvl="1"/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</a:rPr>
              <a:t>send tracking -&gt; "user changed from nytimes.com to huffpost.com"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72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22362" y="1614488"/>
            <a:ext cx="9905999" cy="4181476"/>
          </a:xfrm>
        </p:spPr>
        <p:txBody>
          <a:bodyPr/>
          <a:lstStyle/>
          <a:p>
            <a:r>
              <a:rPr lang="en-US" dirty="0"/>
              <a:t>User visits a shared link with family photos, only people with the link can access the photos</a:t>
            </a:r>
            <a:r>
              <a:rPr lang="en-US" dirty="0" smtClean="0"/>
              <a:t>.</a:t>
            </a:r>
          </a:p>
          <a:p>
            <a:r>
              <a:rPr lang="en-US" sz="2000" dirty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</a:rPr>
              <a:t>send tracking -&gt; "user opened a new tab and here is the complete Dropbox-URL for your personal data being 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urier New" panose="02070309020205020404" pitchFamily="49" charset="0"/>
              </a:rPr>
              <a:t>shared“</a:t>
            </a:r>
          </a:p>
          <a:p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Here is your Dropbox Shared L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4078287"/>
            <a:ext cx="102108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92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41412" y="1404938"/>
            <a:ext cx="9905999" cy="4386263"/>
          </a:xfrm>
        </p:spPr>
        <p:txBody>
          <a:bodyPr/>
          <a:lstStyle/>
          <a:p>
            <a:r>
              <a:rPr lang="en-US" dirty="0" smtClean="0"/>
              <a:t>To find out more read the actual post at 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labs.detectify.com/post/133528218381/chrome-extensions-aka-total-absence-of-privacy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Detectify</a:t>
            </a:r>
            <a:r>
              <a:rPr lang="en-US" dirty="0" smtClean="0"/>
              <a:t> explains</a:t>
            </a:r>
          </a:p>
          <a:p>
            <a:pPr lvl="1"/>
            <a:r>
              <a:rPr lang="en-US" dirty="0"/>
              <a:t>Watching data from the other side – How we found out</a:t>
            </a:r>
          </a:p>
          <a:p>
            <a:pPr lvl="1"/>
            <a:r>
              <a:rPr lang="en-US" dirty="0"/>
              <a:t>Technical Details – how they are doing it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5874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dsløb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TM04033919[[fn=Kredsløb]]</Template>
  <TotalTime>113</TotalTime>
  <Words>309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Trebuchet MS</vt:lpstr>
      <vt:lpstr>Tw Cen MT</vt:lpstr>
      <vt:lpstr>Kredsløb</vt:lpstr>
      <vt:lpstr>PowerPoint-præsentation</vt:lpstr>
      <vt:lpstr>Chrome Extensions</vt:lpstr>
      <vt:lpstr>What happens to the browsing history they are tracking? </vt:lpstr>
      <vt:lpstr>shared links on Dropbox or Google Drive</vt:lpstr>
      <vt:lpstr> They are sending over everything about you. Every. Thing 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Homayoon Fayez</dc:creator>
  <cp:lastModifiedBy>Homayoon Fayez</cp:lastModifiedBy>
  <cp:revision>16</cp:revision>
  <dcterms:created xsi:type="dcterms:W3CDTF">2016-01-26T14:16:52Z</dcterms:created>
  <dcterms:modified xsi:type="dcterms:W3CDTF">2016-01-26T21:11:37Z</dcterms:modified>
</cp:coreProperties>
</file>